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c2ca2be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7bc2ca2be8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be2e2c5e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7be2e2c5e1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7bc2ca2be8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7bc2ca2be8_7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7bc2ca2be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7bc2ca2be8_2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bc2ca2be8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7bc2ca2be8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bc2ca2be8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7bc2ca2be8_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7bc2ca2be8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7bc2ca2be8_2_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bc2ca2be8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7bc2ca2be8_7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bc2ca2be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7bc2ca2be8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6fb3f57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86fb3f570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be2e2c5e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7be2e2c5e1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be2e2c5e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7be2e2c5e1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be2e2c5e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7be2e2c5e1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be2e2c5e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7be2e2c5e1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be2e2c5e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7be2e2c5e1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8.gif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gif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gif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gif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gif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316825" y="329325"/>
            <a:ext cx="4152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3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Ekip</a:t>
            </a:r>
            <a:endParaRPr b="1" sz="23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9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Data Shredders</a:t>
            </a:r>
            <a:endParaRPr b="1" sz="29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325170">
            <a:off x="7028611" y="-660190"/>
            <a:ext cx="4527310" cy="402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17279">
            <a:off x="77061" y="118804"/>
            <a:ext cx="905619" cy="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567440">
            <a:off x="-598925" y="3837376"/>
            <a:ext cx="1977523" cy="18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825825" y="1999275"/>
            <a:ext cx="31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Salih TÜRKOĞLU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Scrum Master/ Veritabanı</a:t>
            </a:r>
            <a:endParaRPr b="1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339250" y="3167100"/>
            <a:ext cx="348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	Yusuf BASATOĞRUL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Developer/Veritabanı</a:t>
            </a:r>
            <a:endParaRPr b="1" sz="18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57500" y="3167100"/>
            <a:ext cx="39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tr" sz="20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Ökkeşcan KÜÇÜKÖNDER</a:t>
            </a: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4373450" y="1999275"/>
            <a:ext cx="34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" sz="18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M. Furkan MÜLAYİM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56482" y="281337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6">
            <a:alphaModFix/>
          </a:blip>
          <a:srcRect b="47194" l="0" r="12049" t="-1143"/>
          <a:stretch/>
        </p:blipFill>
        <p:spPr>
          <a:xfrm>
            <a:off x="1847950" y="778925"/>
            <a:ext cx="5426324" cy="12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7">
            <a:alphaModFix/>
          </a:blip>
          <a:srcRect b="-2300" l="5279" r="-5279" t="2300"/>
          <a:stretch/>
        </p:blipFill>
        <p:spPr>
          <a:xfrm>
            <a:off x="354075" y="2236481"/>
            <a:ext cx="9144001" cy="168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32">
            <a:off x="-210490" y="3969152"/>
            <a:ext cx="1302594" cy="12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7322" y="-732970"/>
            <a:ext cx="2612854" cy="23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3121">
            <a:off x="1645513" y="1543916"/>
            <a:ext cx="2846624" cy="272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7892515" y="514350"/>
            <a:ext cx="74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325" y="622050"/>
            <a:ext cx="5925849" cy="428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2035775" y="88500"/>
            <a:ext cx="45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 ROWS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1826750" y="1045050"/>
            <a:ext cx="5143500" cy="385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>
            <a:off x="1163400" y="1106250"/>
            <a:ext cx="622200" cy="204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62" y="677756"/>
            <a:ext cx="3997878" cy="378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33790">
            <a:off x="-1571379" y="2556692"/>
            <a:ext cx="3668466" cy="32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6">
            <a:off x="6477810" y="-458265"/>
            <a:ext cx="2034227" cy="19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6">
            <a:off x="8747263" y="4589508"/>
            <a:ext cx="2034227" cy="19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038" y="535860"/>
            <a:ext cx="7355925" cy="40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936850" y="559250"/>
            <a:ext cx="4898700" cy="23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094169">
            <a:off x="-1384108" y="2935154"/>
            <a:ext cx="3088332" cy="295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40951">
            <a:off x="-478990" y="167631"/>
            <a:ext cx="1103959" cy="1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4" y="749750"/>
            <a:ext cx="7935274" cy="36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616400" y="775600"/>
            <a:ext cx="6552000" cy="27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29">
            <a:off x="3914139" y="4515971"/>
            <a:ext cx="1302290" cy="123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88747">
            <a:off x="815573" y="-1289187"/>
            <a:ext cx="1951780" cy="18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 rot="313118">
            <a:off x="-1554599" y="2087924"/>
            <a:ext cx="4137895" cy="395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 amt="68000"/>
          </a:blip>
          <a:srcRect b="0" l="0" r="0" t="0"/>
          <a:stretch/>
        </p:blipFill>
        <p:spPr>
          <a:xfrm rot="965189">
            <a:off x="5619514" y="-1570770"/>
            <a:ext cx="3912272" cy="348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07756">
            <a:off x="6609044" y="2612837"/>
            <a:ext cx="3067587" cy="35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2479825" y="262950"/>
            <a:ext cx="4170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00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33">
            <a:off x="3914139" y="4515972"/>
            <a:ext cx="1302291" cy="12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88749">
            <a:off x="815571" y="-1289186"/>
            <a:ext cx="1951781" cy="18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 rot="313119">
            <a:off x="-1554598" y="2087925"/>
            <a:ext cx="4137896" cy="395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5">
            <a:alphaModFix amt="68000"/>
          </a:blip>
          <a:srcRect b="0" l="0" r="0" t="0"/>
          <a:stretch/>
        </p:blipFill>
        <p:spPr>
          <a:xfrm rot="965189">
            <a:off x="5619515" y="-1570769"/>
            <a:ext cx="3912271" cy="348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07755">
            <a:off x="6609044" y="2612836"/>
            <a:ext cx="3067585" cy="355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2479825" y="2263950"/>
            <a:ext cx="417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Teşekkürler 😊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122686">
            <a:off x="-1354846" y="-2514058"/>
            <a:ext cx="4683427" cy="447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3">
            <a:off x="7698897" y="237210"/>
            <a:ext cx="1103962" cy="10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94912">
            <a:off x="8062745" y="3655815"/>
            <a:ext cx="2581681" cy="244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250" y="142225"/>
            <a:ext cx="745500" cy="4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249" y="680100"/>
            <a:ext cx="6791501" cy="40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1160" l="0" r="379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6">
            <a:alphaModFix/>
          </a:blip>
          <a:srcRect b="2075" l="0" r="999" t="0"/>
          <a:stretch/>
        </p:blipFill>
        <p:spPr>
          <a:xfrm>
            <a:off x="672725" y="530050"/>
            <a:ext cx="3627475" cy="394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677018">
            <a:off x="53548" y="1005735"/>
            <a:ext cx="692454" cy="69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8">
            <a:alphaModFix/>
          </a:blip>
          <a:srcRect b="1185" l="999" r="0" t="0"/>
          <a:stretch/>
        </p:blipFill>
        <p:spPr>
          <a:xfrm>
            <a:off x="4572000" y="530050"/>
            <a:ext cx="3627475" cy="39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301036">
            <a:off x="8223323" y="943909"/>
            <a:ext cx="692454" cy="692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368457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76995">
            <a:off x="-29078" y="789035"/>
            <a:ext cx="1242831" cy="12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3150" y="420450"/>
            <a:ext cx="7117701" cy="430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382307" y="108037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9821">
            <a:off x="1446757" y="854704"/>
            <a:ext cx="804516" cy="80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400" y="1656450"/>
            <a:ext cx="8563200" cy="1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463500" y="2838900"/>
            <a:ext cx="1583700" cy="13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463500" y="3087850"/>
            <a:ext cx="1583700" cy="13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1026932" y="2134825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04431">
            <a:off x="545310" y="1994110"/>
            <a:ext cx="776404" cy="77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7">
            <a:alphaModFix/>
          </a:blip>
          <a:srcRect b="0" l="0" r="25914" t="0"/>
          <a:stretch/>
        </p:blipFill>
        <p:spPr>
          <a:xfrm>
            <a:off x="1344097" y="1720738"/>
            <a:ext cx="6455803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1544975" y="2298150"/>
            <a:ext cx="882000" cy="14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763582" y="19103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04648">
            <a:off x="754851" y="506126"/>
            <a:ext cx="807223" cy="80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7">
            <a:alphaModFix/>
          </a:blip>
          <a:srcRect b="15110" l="5159" r="1207" t="0"/>
          <a:stretch/>
        </p:blipFill>
        <p:spPr>
          <a:xfrm>
            <a:off x="291113" y="1306400"/>
            <a:ext cx="8561775" cy="20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3657900" y="3748725"/>
            <a:ext cx="18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“kanallar” tablosu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6175" y="334500"/>
            <a:ext cx="5911650" cy="17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600" y="2292600"/>
            <a:ext cx="8571076" cy="20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6">
            <a:alphaModFix/>
          </a:blip>
          <a:srcRect b="35174" l="0" r="0" t="0"/>
          <a:stretch/>
        </p:blipFill>
        <p:spPr>
          <a:xfrm>
            <a:off x="1693450" y="720875"/>
            <a:ext cx="5677400" cy="13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7">
            <a:alphaModFix/>
          </a:blip>
          <a:srcRect b="24196" l="4804" r="2267" t="0"/>
          <a:stretch/>
        </p:blipFill>
        <p:spPr>
          <a:xfrm>
            <a:off x="283450" y="2232050"/>
            <a:ext cx="8497399" cy="17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